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2"/>
  </p:notesMasterIdLst>
  <p:sldIdLst>
    <p:sldId id="256" r:id="rId3"/>
    <p:sldId id="320" r:id="rId4"/>
    <p:sldId id="313" r:id="rId5"/>
    <p:sldId id="311" r:id="rId6"/>
    <p:sldId id="312" r:id="rId7"/>
    <p:sldId id="308" r:id="rId8"/>
    <p:sldId id="309" r:id="rId9"/>
    <p:sldId id="310" r:id="rId10"/>
    <p:sldId id="362" r:id="rId11"/>
    <p:sldId id="370" r:id="rId12"/>
    <p:sldId id="363" r:id="rId13"/>
    <p:sldId id="364" r:id="rId14"/>
    <p:sldId id="365" r:id="rId15"/>
    <p:sldId id="366" r:id="rId16"/>
    <p:sldId id="371" r:id="rId17"/>
    <p:sldId id="367" r:id="rId18"/>
    <p:sldId id="368" r:id="rId19"/>
    <p:sldId id="369" r:id="rId20"/>
    <p:sldId id="319" r:id="rId21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20"/>
            <p14:sldId id="313"/>
          </p14:sldIdLst>
        </p14:section>
        <p14:section name="Thonny Setup" id="{003FC027-FF4D-45FD-B057-FF6075E53724}">
          <p14:sldIdLst>
            <p14:sldId id="311"/>
            <p14:sldId id="312"/>
            <p14:sldId id="308"/>
            <p14:sldId id="309"/>
            <p14:sldId id="310"/>
          </p14:sldIdLst>
        </p14:section>
        <p14:section name="Lesson 3" id="{2EA696B4-7CD9-45A6-B3A4-56688628CA35}">
          <p14:sldIdLst>
            <p14:sldId id="362"/>
            <p14:sldId id="370"/>
            <p14:sldId id="363"/>
            <p14:sldId id="364"/>
            <p14:sldId id="365"/>
            <p14:sldId id="366"/>
            <p14:sldId id="371"/>
            <p14:sldId id="367"/>
            <p14:sldId id="368"/>
            <p14:sldId id="369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30"/>
    <a:srgbClr val="860043"/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 autoAdjust="0"/>
  </p:normalViewPr>
  <p:slideViewPr>
    <p:cSldViewPr snapToGrid="0" snapToObjects="1">
      <p:cViewPr varScale="1">
        <p:scale>
          <a:sx n="57" d="100"/>
          <a:sy n="5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Pico zip96 screen layout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C1B2D07-F7B9-7420-1072-006E676D3AFA}"/>
              </a:ext>
            </a:extLst>
          </p:cNvPr>
          <p:cNvGrpSpPr/>
          <p:nvPr/>
        </p:nvGrpSpPr>
        <p:grpSpPr>
          <a:xfrm>
            <a:off x="3320952" y="4600737"/>
            <a:ext cx="17822214" cy="4767202"/>
            <a:chOff x="1734749" y="5179234"/>
            <a:chExt cx="17822214" cy="476720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4486A272-74C9-CD16-DD04-F38CE145A52B}"/>
                </a:ext>
              </a:extLst>
            </p:cNvPr>
            <p:cNvSpPr/>
            <p:nvPr/>
          </p:nvSpPr>
          <p:spPr>
            <a:xfrm>
              <a:off x="1734749" y="5179234"/>
              <a:ext cx="17822214" cy="4767202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0DD2889B-0C01-5F98-3614-FE47F0D29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292167"/>
              <a:ext cx="2547835" cy="2552931"/>
            </a:xfrm>
            <a:prstGeom prst="rect">
              <a:avLst/>
            </a:prstGeom>
          </p:spPr>
        </p:pic>
        <p:sp>
          <p:nvSpPr>
            <p:cNvPr id="9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6568436F-6C08-A564-BB52-2754167D619F}"/>
                </a:ext>
              </a:extLst>
            </p:cNvPr>
            <p:cNvSpPr txBox="1"/>
            <p:nvPr/>
          </p:nvSpPr>
          <p:spPr>
            <a:xfrm>
              <a:off x="5714916" y="5802924"/>
              <a:ext cx="13039615" cy="3375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What feature of the Pico ZIP96 can we use to control the players movements?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6124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02002CC-415D-08CD-3B38-665110469FAB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add game variables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516078"/>
            <a:ext cx="12934951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Show the created objects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Setup game variables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moveDelay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end of the file, add in the game variables:</a:t>
            </a:r>
          </a:p>
        </p:txBody>
      </p:sp>
    </p:spTree>
    <p:extLst>
      <p:ext uri="{BB962C8B-B14F-4D97-AF65-F5344CB8AC3E}">
        <p14:creationId xmlns:p14="http://schemas.microsoft.com/office/powerpoint/2010/main" val="16492559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3398C319-8065-435A-5D39-63C44E1AD218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create game loop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450236"/>
            <a:ext cx="11992386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Start game loop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Wait for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moveDelay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 before moving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moveDelay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new game variables, start the game loop:</a:t>
            </a:r>
          </a:p>
        </p:txBody>
      </p:sp>
    </p:spTree>
    <p:extLst>
      <p:ext uri="{BB962C8B-B14F-4D97-AF65-F5344CB8AC3E}">
        <p14:creationId xmlns:p14="http://schemas.microsoft.com/office/powerpoint/2010/main" val="414824466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3398C319-8065-435A-5D39-63C44E1AD218}"/>
              </a:ext>
            </a:extLst>
          </p:cNvPr>
          <p:cNvSpPr/>
          <p:nvPr/>
        </p:nvSpPr>
        <p:spPr>
          <a:xfrm>
            <a:off x="-1" y="3174118"/>
            <a:ext cx="24384001" cy="897978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</a:t>
            </a:r>
            <a:r>
              <a:rPr lang="en-GB" dirty="0" err="1"/>
              <a:t>pico</a:t>
            </a:r>
            <a:r>
              <a:rPr lang="en-GB" dirty="0"/>
              <a:t> zip96 button input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delay in the game loop: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6" y="4266761"/>
            <a:ext cx="11025984" cy="75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When up pressed,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change player y position by -1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pressed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When down pressed,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change player y position by 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Down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pressed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BFB3BC6-F562-9CBC-F5F6-423EFEE9F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3566" y="4266761"/>
            <a:ext cx="11025984" cy="7540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When left pressed,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change player x position by -1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pressed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When right pressed,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change player x position by 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pressed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7186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1E67BCCA-62B7-2AFA-76B4-6037A3CEBE9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update player position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button input code: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6" y="4450236"/>
            <a:ext cx="17121984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Update the player position using the move values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Show the updates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89783A7-E791-E03B-6F9D-BE3E5AF0FDA6}"/>
              </a:ext>
            </a:extLst>
          </p:cNvPr>
          <p:cNvGrpSpPr/>
          <p:nvPr/>
        </p:nvGrpSpPr>
        <p:grpSpPr>
          <a:xfrm>
            <a:off x="4818094" y="8229600"/>
            <a:ext cx="14765306" cy="2160000"/>
            <a:chOff x="6113494" y="8229600"/>
            <a:chExt cx="14765306" cy="2160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B9F94BDB-D56A-40E4-0B87-324FAB95E399}"/>
                </a:ext>
              </a:extLst>
            </p:cNvPr>
            <p:cNvGrpSpPr/>
            <p:nvPr/>
          </p:nvGrpSpPr>
          <p:grpSpPr>
            <a:xfrm>
              <a:off x="6113494" y="8229600"/>
              <a:ext cx="2160000" cy="2160000"/>
              <a:chOff x="4646644" y="8229600"/>
              <a:chExt cx="2160000" cy="21600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E6D54F63-F5FB-6543-D60C-389260B427E4}"/>
                  </a:ext>
                </a:extLst>
              </p:cNvPr>
              <p:cNvSpPr/>
              <p:nvPr/>
            </p:nvSpPr>
            <p:spPr>
              <a:xfrm>
                <a:off x="4646644" y="8229600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xmlns="" id="{50977639-0D75-286B-7E18-C8AD111A99B6}"/>
                  </a:ext>
                </a:extLst>
              </p:cNvPr>
              <p:cNvSpPr/>
              <p:nvPr/>
            </p:nvSpPr>
            <p:spPr>
              <a:xfrm rot="5400000">
                <a:off x="5171296" y="8707597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10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F2B2CFAF-CF96-CC4A-01D7-9FDA81C83F98}"/>
                </a:ext>
              </a:extLst>
            </p:cNvPr>
            <p:cNvSpPr txBox="1"/>
            <p:nvPr/>
          </p:nvSpPr>
          <p:spPr>
            <a:xfrm>
              <a:off x="8686667" y="8350897"/>
              <a:ext cx="12192133" cy="1990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and test player movement with the buttons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1864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1E67BCCA-62B7-2AFA-76B4-6037A3CEBE9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update player position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B38FEDA-BB9B-3C9D-2BF5-4D054E58E7F3}"/>
              </a:ext>
            </a:extLst>
          </p:cNvPr>
          <p:cNvGrpSpPr/>
          <p:nvPr/>
        </p:nvGrpSpPr>
        <p:grpSpPr>
          <a:xfrm>
            <a:off x="3130452" y="4563415"/>
            <a:ext cx="18186498" cy="4767202"/>
            <a:chOff x="1734749" y="5179234"/>
            <a:chExt cx="18186498" cy="476720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B625D519-D7E6-BBCD-BE56-9A8EB09F2359}"/>
                </a:ext>
              </a:extLst>
            </p:cNvPr>
            <p:cNvSpPr/>
            <p:nvPr/>
          </p:nvSpPr>
          <p:spPr>
            <a:xfrm>
              <a:off x="1734749" y="5179234"/>
              <a:ext cx="18186498" cy="4767202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19A02366-0287-6D0E-B877-8BE7270C7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292167"/>
              <a:ext cx="2547835" cy="2552931"/>
            </a:xfrm>
            <a:prstGeom prst="rect">
              <a:avLst/>
            </a:prstGeom>
          </p:spPr>
        </p:pic>
        <p:sp>
          <p:nvSpPr>
            <p:cNvPr id="13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1DE9ACC9-4CFE-C522-0EA9-C76B5E8D7D6E}"/>
                </a:ext>
              </a:extLst>
            </p:cNvPr>
            <p:cNvSpPr txBox="1"/>
            <p:nvPr/>
          </p:nvSpPr>
          <p:spPr>
            <a:xfrm>
              <a:off x="5714916" y="5802924"/>
              <a:ext cx="13634831" cy="3375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How can we fix the issue where the player leaves a trail as they move around the screen?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2786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1E67BCCA-62B7-2AFA-76B4-6037A3CEBE9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Clearing the screen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414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draw() function, define a new function: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beginning of the move() function, call </a:t>
            </a:r>
            <a:r>
              <a:rPr lang="en-GB" sz="4400" dirty="0" err="1"/>
              <a:t>drawEmpty</a:t>
            </a:r>
            <a:r>
              <a:rPr lang="en-GB" sz="4400" dirty="0"/>
              <a:t>():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6" y="4384394"/>
            <a:ext cx="2037953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Draw a blank space in the current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drawEmpty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setLEDMatrix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xmlns="" id="{FC58519C-2988-C4F6-AA94-F9FC8EBC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6" y="7622894"/>
            <a:ext cx="2037953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move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Reset the current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drawEmpty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5115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1E67BCCA-62B7-2AFA-76B4-6037A3CEBE9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Over the edge!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A42F615-B580-6171-E47C-9CE719303964}"/>
              </a:ext>
            </a:extLst>
          </p:cNvPr>
          <p:cNvGrpSpPr/>
          <p:nvPr/>
        </p:nvGrpSpPr>
        <p:grpSpPr>
          <a:xfrm>
            <a:off x="2607938" y="4600737"/>
            <a:ext cx="19169711" cy="4767202"/>
            <a:chOff x="1734748" y="5179234"/>
            <a:chExt cx="19169711" cy="476720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9D3BFC74-BDF8-3F6E-E23D-9B4C2A04C1AB}"/>
                </a:ext>
              </a:extLst>
            </p:cNvPr>
            <p:cNvSpPr/>
            <p:nvPr/>
          </p:nvSpPr>
          <p:spPr>
            <a:xfrm>
              <a:off x="1734748" y="5179234"/>
              <a:ext cx="19169711" cy="4767202"/>
            </a:xfrm>
            <a:prstGeom prst="roundRect">
              <a:avLst/>
            </a:prstGeom>
            <a:solidFill>
              <a:srgbClr val="00A65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t">
              <a:normAutofit/>
            </a:bodyPr>
            <a:lstStyle/>
            <a:p>
              <a:pPr marL="0" marR="0" indent="0" algn="l" defTabSz="64293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5600" b="1" i="0" u="none" strike="noStrike" cap="all" spc="0" normalizeH="0" baseline="0">
                <a:ln>
                  <a:noFill/>
                </a:ln>
                <a:solidFill>
                  <a:srgbClr val="2F333A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8C7B9A2-A2F5-5DD5-0838-C41CF0475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43" y="6292167"/>
              <a:ext cx="2547835" cy="2552931"/>
            </a:xfrm>
            <a:prstGeom prst="rect">
              <a:avLst/>
            </a:prstGeom>
          </p:spPr>
        </p:pic>
        <p:sp>
          <p:nvSpPr>
            <p:cNvPr id="14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8219AFEC-E3FE-475A-6131-D5953B37E84F}"/>
                </a:ext>
              </a:extLst>
            </p:cNvPr>
            <p:cNvSpPr txBox="1"/>
            <p:nvPr/>
          </p:nvSpPr>
          <p:spPr>
            <a:xfrm>
              <a:off x="5714916" y="5802924"/>
              <a:ext cx="14629708" cy="3375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7000" b="1" dirty="0">
                  <a:latin typeface="Helvetica" panose="020B0403020202020204" pitchFamily="34" charset="0"/>
                </a:rPr>
                <a:t>What are some possible solutions for stopping the player moving off the edge of the screen?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47417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xmlns="" id="{00A3CDBC-D7C4-84F0-B97B-AA2ECC0107D3}"/>
              </a:ext>
            </a:extLst>
          </p:cNvPr>
          <p:cNvSpPr/>
          <p:nvPr/>
        </p:nvSpPr>
        <p:spPr>
          <a:xfrm>
            <a:off x="-1" y="3174118"/>
            <a:ext cx="24384001" cy="8979782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Coding: Screen boundaries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562677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Inside the move() function, before calling draw():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6" y="4344627"/>
            <a:ext cx="23618034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the new x position is valid (not off the edge of the screen)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the new y position is valid (not off the edge of the screen)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EA1DB8C-6794-56B9-8A7F-F0EA72FE1CF0}"/>
              </a:ext>
            </a:extLst>
          </p:cNvPr>
          <p:cNvGrpSpPr/>
          <p:nvPr/>
        </p:nvGrpSpPr>
        <p:grpSpPr>
          <a:xfrm>
            <a:off x="1979644" y="9582150"/>
            <a:ext cx="20308856" cy="2160000"/>
            <a:chOff x="6113494" y="8229600"/>
            <a:chExt cx="20308856" cy="2160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63F5ABF-D3E1-48EB-EE15-FA3188F9F52C}"/>
                </a:ext>
              </a:extLst>
            </p:cNvPr>
            <p:cNvGrpSpPr/>
            <p:nvPr/>
          </p:nvGrpSpPr>
          <p:grpSpPr>
            <a:xfrm>
              <a:off x="6113494" y="8229600"/>
              <a:ext cx="2160000" cy="2160000"/>
              <a:chOff x="4646644" y="8229600"/>
              <a:chExt cx="2160000" cy="21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xmlns="" id="{4AB3DE25-7322-A283-1153-8C8CAA47539C}"/>
                  </a:ext>
                </a:extLst>
              </p:cNvPr>
              <p:cNvSpPr/>
              <p:nvPr/>
            </p:nvSpPr>
            <p:spPr>
              <a:xfrm>
                <a:off x="4646644" y="8229600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xmlns="" id="{26268855-39D7-C3C8-4805-6DC9ACD3876D}"/>
                  </a:ext>
                </a:extLst>
              </p:cNvPr>
              <p:cNvSpPr/>
              <p:nvPr/>
            </p:nvSpPr>
            <p:spPr>
              <a:xfrm rot="5400000">
                <a:off x="5171296" y="8707597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11" name="This code will tell the robot to navigate through an example maze. This will need adapting to suit your own maze design.">
              <a:extLst>
                <a:ext uri="{FF2B5EF4-FFF2-40B4-BE49-F238E27FC236}">
                  <a16:creationId xmlns:a16="http://schemas.microsoft.com/office/drawing/2014/main" xmlns="" id="{837CD8F1-4BC9-2372-9CE0-A54142C9B796}"/>
                </a:ext>
              </a:extLst>
            </p:cNvPr>
            <p:cNvSpPr txBox="1"/>
            <p:nvPr/>
          </p:nvSpPr>
          <p:spPr>
            <a:xfrm>
              <a:off x="8686667" y="8350897"/>
              <a:ext cx="17735683" cy="19909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and test player movement with the buttons – can the player still disappear?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26464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576471"/>
            <a:ext cx="13137596" cy="617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Used a while loop to read user inputs from the Pico ZIP96.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Used if statements to control the game flow.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Responded to user inputs by updating objects on the screen.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Called methods on the Player object.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Checked position of Player object is within bounds of the maze.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0828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698480"/>
            <a:ext cx="10026417" cy="3006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Looked at taking physical inputs from the Pico ZIP96.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Used the inputs to control the player movement.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092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DA73C4E-9D66-77C4-5CF6-C797ACC823BD}"/>
              </a:ext>
            </a:extLst>
          </p:cNvPr>
          <p:cNvSpPr txBox="1"/>
          <p:nvPr/>
        </p:nvSpPr>
        <p:spPr>
          <a:xfrm>
            <a:off x="403217" y="3763445"/>
            <a:ext cx="7826383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Connect Pico ZIP96 to computer using a USB cable and open Thonny.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986B29-D3FE-6D30-593D-FC68FC830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25" y="-438786"/>
            <a:ext cx="19750662" cy="13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68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A1EA0C9-52E5-CAC2-CCB8-7D5E3ADE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480194"/>
            <a:ext cx="15169080" cy="911439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2A441D7A-D1A3-54C4-6FA3-E6468123D5A6}"/>
              </a:ext>
            </a:extLst>
          </p:cNvPr>
          <p:cNvSpPr txBox="1"/>
          <p:nvPr/>
        </p:nvSpPr>
        <p:spPr>
          <a:xfrm>
            <a:off x="16642961" y="3813749"/>
            <a:ext cx="6875407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Check the Pico device appears in the bottom right corner of Thonny.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Try pressing STOP if it does not appear automatically.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Turn on the ‘Shell’ by going to ‘View &gt; Shell’.</a:t>
            </a:r>
            <a:endParaRPr lang="en-GB" sz="4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217DCF5-1C81-B0BD-8F48-1F79072EDEB0}"/>
              </a:ext>
            </a:extLst>
          </p:cNvPr>
          <p:cNvSpPr/>
          <p:nvPr/>
        </p:nvSpPr>
        <p:spPr>
          <a:xfrm>
            <a:off x="11484864" y="10708511"/>
            <a:ext cx="5394960" cy="1544449"/>
          </a:xfrm>
          <a:prstGeom prst="ellipse">
            <a:avLst/>
          </a:prstGeom>
          <a:noFill/>
          <a:ln w="76200" cap="flat">
            <a:solidFill>
              <a:srgbClr val="E3398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608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sz="quarter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717266-A924-1943-A838-A63ADF0A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794288"/>
            <a:ext cx="9530220" cy="858084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9B4071F5-2FAB-E714-3A89-49CAA4733F61}"/>
              </a:ext>
            </a:extLst>
          </p:cNvPr>
          <p:cNvSpPr txBox="1"/>
          <p:nvPr/>
        </p:nvSpPr>
        <p:spPr>
          <a:xfrm>
            <a:off x="11922628" y="4435541"/>
            <a:ext cx="6875407" cy="59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Create a new file by clicking ‘File &gt; New’.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Save it to the Pico by clicking ‘File &gt; Save as’ and then select ‘Raspberry Pi Pico’.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Name the file ‘main.py’.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9EE8B1FD-F93D-2318-E8BF-A493A0E8E05F}"/>
              </a:ext>
            </a:extLst>
          </p:cNvPr>
          <p:cNvSpPr/>
          <p:nvPr/>
        </p:nvSpPr>
        <p:spPr>
          <a:xfrm>
            <a:off x="2139696" y="7636127"/>
            <a:ext cx="7351776" cy="2641729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569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A41BF7A-76D0-869F-EC03-631A8093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9" y="2827454"/>
            <a:ext cx="15221234" cy="8456242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2053C440-FC3D-555A-C8E9-D4EBBAD0F20C}"/>
              </a:ext>
            </a:extLst>
          </p:cNvPr>
          <p:cNvSpPr txBox="1"/>
          <p:nvPr/>
        </p:nvSpPr>
        <p:spPr>
          <a:xfrm>
            <a:off x="16642961" y="5057333"/>
            <a:ext cx="687540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Install the ‘ZIP96Pico’ library onto the Pico.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Click on ‘Tools &gt; Manage Packages…’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4278501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DC8DDC-BEB4-61F2-46FE-E74BF38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3" y="2976340"/>
            <a:ext cx="12270381" cy="876455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:a16="http://schemas.microsoft.com/office/drawing/2014/main" xmlns="" id="{5DFBB5C1-A6D7-52F6-7986-8ECBA5A393DA}"/>
              </a:ext>
            </a:extLst>
          </p:cNvPr>
          <p:cNvSpPr txBox="1"/>
          <p:nvPr/>
        </p:nvSpPr>
        <p:spPr>
          <a:xfrm>
            <a:off x="14850737" y="3868613"/>
            <a:ext cx="8009263" cy="63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With the ‘Manage packages’ window open, search for ‘Kitronik’ and click the ‘Search on PyPI’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Locate ‘KitronikPicoZIP96’ in the list of search results, then click the ‘Install’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Confirm the install by clicking ‘Yes’ if prompted by Thonny.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D32FDF5-6D5F-FE0B-107F-ABD9513637B3}"/>
              </a:ext>
            </a:extLst>
          </p:cNvPr>
          <p:cNvSpPr/>
          <p:nvPr/>
        </p:nvSpPr>
        <p:spPr>
          <a:xfrm>
            <a:off x="1080001" y="2976340"/>
            <a:ext cx="12873743" cy="196061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037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E4AA5C9-C3EE-E23A-B3CD-928E50E52EBD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Pico zip96 screen layout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4D3C87-30A2-6FF1-20BF-B004E0945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564" b="-2579"/>
          <a:stretch/>
        </p:blipFill>
        <p:spPr>
          <a:xfrm>
            <a:off x="5193788" y="2295503"/>
            <a:ext cx="13971287" cy="9776535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395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16332</TotalTime>
  <Words>646</Words>
  <Application>Microsoft Office PowerPoint</Application>
  <PresentationFormat>Custom</PresentationFormat>
  <Paragraphs>151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Thonny setup</vt:lpstr>
      <vt:lpstr>Thonny setup</vt:lpstr>
      <vt:lpstr>Thonny setup</vt:lpstr>
      <vt:lpstr>Thonny setup</vt:lpstr>
      <vt:lpstr>Thonny Setup</vt:lpstr>
      <vt:lpstr>Pico zip96 screen layout</vt:lpstr>
      <vt:lpstr>Pico zip96 screen layout</vt:lpstr>
      <vt:lpstr>Coding: add game variables</vt:lpstr>
      <vt:lpstr>Coding: create game loop</vt:lpstr>
      <vt:lpstr>Coding: pico zip96 button input</vt:lpstr>
      <vt:lpstr>Coding: update player position</vt:lpstr>
      <vt:lpstr>Coding: update player position</vt:lpstr>
      <vt:lpstr>Coding: Clearing the screen</vt:lpstr>
      <vt:lpstr>Over the edge!</vt:lpstr>
      <vt:lpstr>Coding: Screen boundaries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261</cp:revision>
  <cp:lastPrinted>2023-03-29T10:15:03Z</cp:lastPrinted>
  <dcterms:modified xsi:type="dcterms:W3CDTF">2023-04-05T13:32:58Z</dcterms:modified>
</cp:coreProperties>
</file>